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3451-193C-1049-A181-4FAB1C5A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C50F8-FE23-EE6B-3A67-AFFC3B11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E11B-1C3C-466B-A92C-6AC379E34B5C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66A44-4F58-608B-461D-24586216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F0368-FE93-4C94-21E4-422365FE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1F6E-4BFC-4CFD-B00B-051525D95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6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66E092-D4F3-DFCB-B099-8CBAEF3A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7C954-B60C-8938-84E7-889C07C36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69449-1C8E-3B09-DFA9-AB827906A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2E11B-1C3C-466B-A92C-6AC379E34B5C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9770B-2761-75BD-DF18-E962A1C69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88F7A-7527-646D-966A-35C799BA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B1F6E-4BFC-4CFD-B00B-051525D95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37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FCA4E9-4B71-8DD5-DD08-CF321F8A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How to do good research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88FFD-C3FE-6F18-D0A2-91BCF7D88E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1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121A32-5740-C34F-1411-E5D4E618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Skill 4: Problem formulation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73EB5-77F8-E805-A315-D22ED9C093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C96ABC-97F9-4991-DCB9-B354262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Skill 5: Look for important problems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1BDE8-66C1-8A7E-6D50-349F950301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8450A3-4898-68A1-CE21-EF96C583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Skill 6: Review existing work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45F5A-3A54-91A6-4BA6-AAEE4F7CC5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7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84E46A-2E49-27E5-C42E-47306EA9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Skill 7: Problem solving and adaptability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B8996-8A4C-9091-B3E8-BE61D72D3A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0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AD996C-F09B-8072-4458-93E74B9C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Skill 8: Self-critical eye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9325E-DEE1-60E5-D01A-AC2569C96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22BFA4-E3F9-B67D-EE28-226DA446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Skill 9: Being able to learn lessons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09A2F-F67F-A52D-3478-096DC627C3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984B3C-902D-3EDB-5A7B-2884034B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Skill 10: Independence and courage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96E7D-820A-9C8C-E983-C1AD9D0634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9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9FBB71-4B7C-F091-2D73-803C8092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Skill 11: Communicating your results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1B269-C844-F08F-FFF8-5A5F56F2D0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4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A7D1D1-6C57-41D7-B241-E6E6A679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Writing a good paper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B7C04-30E5-1DCD-CE6B-6C6ABF45C0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58D0A0-8E1B-F37E-D01C-7A611BBB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Giving a good talk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A9D87-4EF8-3C0F-1B43-2F25C21602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6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203E2E-CF5E-03D5-7BF8-0E4CC4BC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Research - skills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55AED-35A4-5DBB-AF6D-C660464074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75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A89349-0080-4611-7C16-413673E3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Writing a good Ph.D. thesis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1642-E5E0-1FEC-AC75-77E9C9D73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3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F65B3A-C50A-0E0A-AE37-633D87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Skill 12: Participate in the academic system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B9FFE-06AA-ED39-96F1-5FAFAA6FF1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317D6B-7D6F-7A42-8872-FF1FBE4F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Research - advices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9B877-158E-5B13-A976-8E72ABD341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59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ECE77B-BD55-808A-DE3C-A8B6CFF2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General advice 1: Work hard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B6134-9EAB-FF6E-6E9E-294A943F1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5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0D75DB-138C-9F76-AA06-D9EEC8CF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General advice 2: Drive and commitment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3A543-31D5-242A-2D31-8F58455F00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4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2C27AB-4A90-26DA-A7E5-6246A59E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General advice 3: Openness to other people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5500C-8EA7-3DF9-EE8C-4EE6FD60BA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06B240-6E1A-CA90-1524-F0243629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General advice 4: Collaboration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15A6C-D1B9-8E8F-5238-1ED1640329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5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A9F6A9-7CA8-B1B9-9E6C-8DC8063B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General advice 5: Trust your advisor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70324-943F-2294-BADA-59603F29F2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84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B8596B-6B97-6F28-078C-14A79D30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>
                <a:latin typeface="Times New Roman" pitchFamily="18" charset="0"/>
                <a:cs typeface="Times New Roman" pitchFamily="18" charset="0"/>
              </a:rPr>
              <a:t>General advice 6: Be open to many diverse experiences</a:t>
            </a:r>
            <a:endParaRPr lang="it-IT" altLang="zh-CN" sz="3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71180-DCE5-3695-C230-2064D57686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9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F61E85-CA23-F164-D129-52545D53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12046-2F1C-768B-81D7-46C374EAFE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08906"/>
      </p:ext>
    </p:extLst>
  </p:cSld>
  <p:clrMapOvr>
    <a:masterClrMapping/>
  </p:clrMapOvr>
  <p:transition advTm="3167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E239A1-1581-D9C6-4E5A-65F986DC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Skills - Wikipedia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BB57C-F125-A3AA-0480-77B24B356F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58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8CE9C3-75A7-A728-CE51-10B9EED2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CCFB1-7153-4634-315C-54ECE66B3D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74535"/>
      </p:ext>
    </p:extLst>
  </p:cSld>
  <p:clrMapOvr>
    <a:masterClrMapping/>
  </p:clrMapOvr>
  <p:transition advTm="3167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A775D8-0708-3733-4E21-FF3F4E11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Summary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EA2F2-FE7E-F4BF-8322-05BC1EB0C4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6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AAB442-BDDC-19E7-9180-4FB407F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Flowchart of a research project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7A6ED-2193-FCFC-8FC0-A56FEB3F09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3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CBB59B-76CE-8742-E713-13EF4A38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PLOS Computational Biology: Ten Simple Rules</a:t>
            </a:r>
            <a:endParaRPr lang="it-IT" altLang="zh-CN" sz="2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4870-EB6A-CF82-ABFF-5A19D36F39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7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951AC1-4C63-F189-54B9-77C1DB1B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Talent or learned capacity?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6474E-E4A5-A4C7-1258-789D6BA11F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795DC7-0561-ED34-78A9-F127D1C8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Many types of research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9FDAB-04C8-71E4-AEE3-753FA91F32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C2FC65-FDB5-6E8F-AFB1-68B0D7B5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Clear about our goal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7E36-E360-F1B3-53AF-28004CAA0C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525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77B313-5835-F305-CE56-3FC09AB4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Skill 1: Curiosity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449B7-B7A7-3454-37B7-BF5A23A605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6BE131-5E0E-79DA-FFAB-57169694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Skill 2: Patience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C2797-0E82-278B-9A12-7646576A44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3C8490-3AA8-C385-DD8A-DDF8987B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Skill 3: Enjoyment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A109A-46FB-952D-4D50-3406D8C48D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5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On-screen Show (4:3)</PresentationFormat>
  <Paragraphs>31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Arial</vt:lpstr>
      <vt:lpstr>Times New Roman</vt:lpstr>
      <vt:lpstr>Office Theme</vt:lpstr>
      <vt:lpstr>How to do good research</vt:lpstr>
      <vt:lpstr>Research - skills</vt:lpstr>
      <vt:lpstr>Skills - Wikipedia</vt:lpstr>
      <vt:lpstr>Talent or learned capacity?</vt:lpstr>
      <vt:lpstr>Many types of research</vt:lpstr>
      <vt:lpstr>Clear about our goal</vt:lpstr>
      <vt:lpstr>Skill 1: Curiosity</vt:lpstr>
      <vt:lpstr>Skill 2: Patience</vt:lpstr>
      <vt:lpstr>Skill 3: Enjoyment</vt:lpstr>
      <vt:lpstr>Skill 4: Problem formulation</vt:lpstr>
      <vt:lpstr>Skill 5: Look for important problems</vt:lpstr>
      <vt:lpstr>Skill 6: Review existing work</vt:lpstr>
      <vt:lpstr>Skill 7: Problem solving and adaptability</vt:lpstr>
      <vt:lpstr>Skill 8: Self-critical eye</vt:lpstr>
      <vt:lpstr>Skill 9: Being able to learn lessons</vt:lpstr>
      <vt:lpstr>Skill 10: Independence and courage</vt:lpstr>
      <vt:lpstr>Skill 11: Communicating your results</vt:lpstr>
      <vt:lpstr>Writing a good paper</vt:lpstr>
      <vt:lpstr>Giving a good talk</vt:lpstr>
      <vt:lpstr>Writing a good Ph.D. thesis</vt:lpstr>
      <vt:lpstr>Skill 12: Participate in the academic system</vt:lpstr>
      <vt:lpstr>Research - advices</vt:lpstr>
      <vt:lpstr>General advice 1: Work hard</vt:lpstr>
      <vt:lpstr>General advice 2: Drive and commitment</vt:lpstr>
      <vt:lpstr>General advice 3: Openness to other people</vt:lpstr>
      <vt:lpstr>General advice 4: Collaboration</vt:lpstr>
      <vt:lpstr>General advice 5: Trust your advisor</vt:lpstr>
      <vt:lpstr>General advice 6: Be open to many diverse experiences</vt:lpstr>
      <vt:lpstr>PowerPoint Presentation</vt:lpstr>
      <vt:lpstr>PowerPoint Presentation</vt:lpstr>
      <vt:lpstr>Summary</vt:lpstr>
      <vt:lpstr>Flowchart of a research project</vt:lpstr>
      <vt:lpstr>PLOS Computational Biology: Ten Simple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do good research</dc:title>
  <dc:creator>Administrator</dc:creator>
  <cp:lastModifiedBy>Administrator</cp:lastModifiedBy>
  <cp:revision>1</cp:revision>
  <dcterms:created xsi:type="dcterms:W3CDTF">2023-02-28T16:09:37Z</dcterms:created>
  <dcterms:modified xsi:type="dcterms:W3CDTF">2023-02-28T16:09:37Z</dcterms:modified>
</cp:coreProperties>
</file>